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3" r:id="rId6"/>
    <p:sldId id="257" r:id="rId7"/>
    <p:sldId id="259" r:id="rId8"/>
    <p:sldId id="258" r:id="rId9"/>
    <p:sldId id="260" r:id="rId10"/>
  </p:sldIdLst>
  <p:sldSz cx="9144000" cy="6858000" type="screen4x3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7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7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7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7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7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7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7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7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7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536"/>
    <a:srgbClr val="A9B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75" charset="0"/>
              </a:defRPr>
            </a:lvl1pPr>
          </a:lstStyle>
          <a:p>
            <a:endParaRPr lang="sv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75" charset="0"/>
              </a:defRPr>
            </a:lvl1pPr>
          </a:lstStyle>
          <a:p>
            <a:fld id="{8E916B34-99F6-4688-85A9-18AED8A6D066}" type="datetime1">
              <a:rPr lang="fi-FI"/>
              <a:pPr/>
              <a:t>7.5.2019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75" charset="0"/>
              </a:defRPr>
            </a:lvl1pPr>
          </a:lstStyle>
          <a:p>
            <a:endParaRPr lang="sv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75" charset="0"/>
              </a:defRPr>
            </a:lvl1pPr>
          </a:lstStyle>
          <a:p>
            <a:fld id="{4E0B79E1-E8E0-447E-AC99-874486B8D06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89764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75" charset="0"/>
              </a:defRPr>
            </a:lvl1pPr>
          </a:lstStyle>
          <a:p>
            <a:endParaRPr lang="sv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75" charset="0"/>
              </a:defRPr>
            </a:lvl1pPr>
          </a:lstStyle>
          <a:p>
            <a:fld id="{4B178FBD-6E3C-4A14-84FC-6BA3FBDE77CE}" type="datetime1">
              <a:rPr lang="fi-FI"/>
              <a:pPr/>
              <a:t>7.5.2019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75" charset="0"/>
              </a:defRPr>
            </a:lvl1pPr>
          </a:lstStyle>
          <a:p>
            <a:endParaRPr lang="sv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75" charset="0"/>
              </a:defRPr>
            </a:lvl1pPr>
          </a:lstStyle>
          <a:p>
            <a:fld id="{DCC2A45B-B049-4E9B-A596-175C2528A53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98183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75" charset="-128"/>
        <a:cs typeface="ＭＳ Ｐゴシック" pitchFamily="7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7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7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7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7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4529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99B09-5D71-4A17-9384-DD16D4F3FF51}" type="datetime1">
              <a:rPr lang="fi-FI"/>
              <a:pPr/>
              <a:t>7.5.2019</a:t>
            </a:fld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9F3DFB-3389-420E-A931-91243AE5682E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644722-773A-470B-ABA2-BE6A1DCA7523}" type="datetime1">
              <a:rPr lang="fi-FI"/>
              <a:pPr/>
              <a:t>7.5.2019</a:t>
            </a:fld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AEE08F-0B55-434B-9821-7F7E0B54BF83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1928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B64299-FE36-4377-B7C5-22159F200A95}" type="datetime1">
              <a:rPr lang="fi-FI"/>
              <a:pPr/>
              <a:t>7.5.2019</a:t>
            </a:fld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62CB4B-84B8-45E2-B281-A14F24E8BE1E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F4DD66-3A9E-47EA-83C3-AD1F5428B063}" type="datetime1">
              <a:rPr lang="fi-FI"/>
              <a:pPr/>
              <a:t>7.5.2019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759ABB-6FFB-4E07-9D7D-61FFACF5225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00158F-7EBA-4F19-B51E-F6F9A2F190A8}" type="datetime1">
              <a:rPr lang="fi-FI"/>
              <a:pPr/>
              <a:t>7.5.2019</a:t>
            </a:fld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630AD5-89B6-4E7C-B0FF-CED645CB915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47298-984A-4329-8918-415D6AF98BF8}" type="datetime1">
              <a:rPr lang="fi-FI"/>
              <a:pPr/>
              <a:t>7.5.2019</a:t>
            </a:fld>
            <a:endParaRPr lang="fi-FI"/>
          </a:p>
        </p:txBody>
      </p:sp>
      <p:sp>
        <p:nvSpPr>
          <p:cNvPr id="3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EC4BE5-AC17-42FD-BE59-70BE9F590CD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114800" cy="1162050"/>
          </a:xfrm>
        </p:spPr>
        <p:txBody>
          <a:bodyPr anchor="b"/>
          <a:lstStyle>
            <a:lvl1pPr algn="l">
              <a:defRPr sz="2600" b="0"/>
            </a:lvl1pPr>
          </a:lstStyle>
          <a:p>
            <a:r>
              <a:rPr lang="sv-SE"/>
              <a:t>Klicka här för att ändra format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85332-5AC2-4819-B900-A3A2B6124433}" type="datetime1">
              <a:rPr lang="fi-FI"/>
              <a:pPr/>
              <a:t>7.5.2019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72A6D-68F3-47A8-A096-85FCA3B65E2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format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fi-FI" noProof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9F55A6-7381-446E-81DF-6EE3A10D775C}" type="datetime1">
              <a:rPr lang="fi-FI"/>
              <a:pPr/>
              <a:t>7.5.2019</a:t>
            </a:fld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3E22C5-80D6-43E0-929C-23A47C659C6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12" descr="tausta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-76200" y="4146550"/>
            <a:ext cx="92900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663575"/>
            <a:ext cx="54102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Otsikko</a:t>
            </a:r>
          </a:p>
        </p:txBody>
      </p:sp>
      <p:sp>
        <p:nvSpPr>
          <p:cNvPr id="1028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CEFA374D-04D0-4509-AD6F-9F0BBBFD10D1}" type="datetime1">
              <a:rPr lang="fi-FI"/>
              <a:pPr/>
              <a:t>7.5.2019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fi-FI"/>
              <a:t>http://www.optimaedu.fi</a:t>
            </a:r>
          </a:p>
        </p:txBody>
      </p:sp>
      <p:pic>
        <p:nvPicPr>
          <p:cNvPr id="1031" name="Kuva 7" descr="logo.jpg"/>
          <p:cNvPicPr>
            <a:picLocks noChangeAspect="1"/>
          </p:cNvPicPr>
          <p:nvPr/>
        </p:nvPicPr>
        <p:blipFill>
          <a:blip r:embed="rId11"/>
          <a:srcRect l="7207" b="14398"/>
          <a:stretch>
            <a:fillRect/>
          </a:stretch>
        </p:blipFill>
        <p:spPr bwMode="auto">
          <a:xfrm>
            <a:off x="5867400" y="0"/>
            <a:ext cx="342265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A9B923"/>
          </a:solidFill>
          <a:latin typeface="Arial"/>
          <a:ea typeface="ＭＳ Ｐゴシック" pitchFamily="75" charset="-128"/>
          <a:cs typeface="ＭＳ Ｐゴシック" pitchFamily="75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A9B923"/>
          </a:solidFill>
          <a:latin typeface="Arial" pitchFamily="75" charset="0"/>
          <a:ea typeface="ＭＳ Ｐゴシック" pitchFamily="75" charset="-128"/>
          <a:cs typeface="ＭＳ Ｐゴシック" pitchFamily="7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A9B923"/>
          </a:solidFill>
          <a:latin typeface="Arial" pitchFamily="75" charset="0"/>
          <a:ea typeface="ＭＳ Ｐゴシック" pitchFamily="75" charset="-128"/>
          <a:cs typeface="ＭＳ Ｐゴシック" pitchFamily="7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A9B923"/>
          </a:solidFill>
          <a:latin typeface="Arial" pitchFamily="75" charset="0"/>
          <a:ea typeface="ＭＳ Ｐゴシック" pitchFamily="75" charset="-128"/>
          <a:cs typeface="ＭＳ Ｐゴシック" pitchFamily="7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A9B923"/>
          </a:solidFill>
          <a:latin typeface="Arial" pitchFamily="75" charset="0"/>
          <a:ea typeface="ＭＳ Ｐゴシック" pitchFamily="75" charset="-128"/>
          <a:cs typeface="ＭＳ Ｐゴシック" pitchFamily="7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75" charset="0"/>
          <a:ea typeface="ＭＳ Ｐゴシック" pitchFamily="75" charset="-128"/>
          <a:cs typeface="ＭＳ Ｐゴシック" pitchFamily="7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75" charset="0"/>
          <a:ea typeface="ＭＳ Ｐゴシック" pitchFamily="75" charset="-128"/>
          <a:cs typeface="ＭＳ Ｐゴシック" pitchFamily="7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75" charset="0"/>
          <a:ea typeface="ＭＳ Ｐゴシック" pitchFamily="75" charset="-128"/>
          <a:cs typeface="ＭＳ Ｐゴシック" pitchFamily="7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75" charset="0"/>
          <a:ea typeface="ＭＳ Ｐゴシック" pitchFamily="75" charset="-128"/>
          <a:cs typeface="ＭＳ Ｐゴシック" pitchFamily="7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ts val="600"/>
        </a:spcAft>
        <a:buChar char="•"/>
        <a:defRPr sz="2400" kern="1200">
          <a:solidFill>
            <a:srgbClr val="373536"/>
          </a:solidFill>
          <a:latin typeface="Arial"/>
          <a:ea typeface="ＭＳ Ｐゴシック" pitchFamily="75" charset="-128"/>
          <a:cs typeface="ＭＳ Ｐゴシック" pitchFamily="7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373536"/>
          </a:solidFill>
          <a:latin typeface="Arial"/>
          <a:ea typeface="ＭＳ Ｐゴシック" pitchFamily="7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373536"/>
          </a:solidFill>
          <a:latin typeface="Arial"/>
          <a:ea typeface="ＭＳ Ｐゴシック" pitchFamily="7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373536"/>
          </a:solidFill>
          <a:latin typeface="Arial"/>
          <a:ea typeface="ＭＳ Ｐゴシック" pitchFamily="7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373536"/>
          </a:solidFill>
          <a:latin typeface="Arial"/>
          <a:ea typeface="ＭＳ Ｐゴシック" pitchFamily="7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/>
          <p:cNvSpPr>
            <a:spLocks noGrp="1"/>
          </p:cNvSpPr>
          <p:nvPr>
            <p:ph type="ctrTitle"/>
          </p:nvPr>
        </p:nvSpPr>
        <p:spPr>
          <a:xfrm>
            <a:off x="674376" y="2060848"/>
            <a:ext cx="7637695" cy="1470025"/>
          </a:xfrm>
        </p:spPr>
        <p:txBody>
          <a:bodyPr/>
          <a:lstStyle/>
          <a:p>
            <a:pPr algn="ctr"/>
            <a:r>
              <a:rPr lang="sv-FI" sz="3200" b="1" dirty="0">
                <a:latin typeface="Arial" charset="0"/>
                <a:cs typeface="Arial"/>
              </a:rPr>
              <a:t>Hur kan vi handleda studerande som behöver alternativa lösningar? </a:t>
            </a:r>
            <a:r>
              <a:rPr lang="sv-FI" sz="2800" b="1" dirty="0" smtClean="0">
                <a:latin typeface="Arial" charset="0"/>
                <a:cs typeface="Arial"/>
              </a:rPr>
              <a:t/>
            </a:r>
            <a:br>
              <a:rPr lang="sv-FI" sz="2800" b="1" dirty="0" smtClean="0">
                <a:latin typeface="Arial" charset="0"/>
                <a:cs typeface="Arial"/>
              </a:rPr>
            </a:br>
            <a:r>
              <a:rPr lang="sv-FI" sz="2800" b="1" dirty="0" smtClean="0">
                <a:latin typeface="Arial" charset="0"/>
                <a:cs typeface="Arial"/>
              </a:rPr>
              <a:t/>
            </a:r>
            <a:br>
              <a:rPr lang="sv-FI" sz="2800" b="1" dirty="0" smtClean="0">
                <a:latin typeface="Arial" charset="0"/>
                <a:cs typeface="Arial"/>
              </a:rPr>
            </a:br>
            <a:r>
              <a:rPr lang="sv-FI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Att känna igen och identifiera stödbehoven. </a:t>
            </a:r>
            <a:br>
              <a:rPr lang="sv-FI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sv-FI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Förberedelser, handledningsmetoder och stödtjänster under studierna/utbildningsavtal. Framtidsplaner och alternativ för sysselsättning efter avslutade studier.</a:t>
            </a:r>
            <a:endParaRPr lang="fi-FI" sz="2800" b="1" dirty="0">
              <a:latin typeface="Arial" charset="0"/>
              <a:cs typeface="Arial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6152" y="4581128"/>
            <a:ext cx="6292192" cy="207912"/>
          </a:xfrm>
        </p:spPr>
        <p:txBody>
          <a:bodyPr/>
          <a:lstStyle/>
          <a:p>
            <a:r>
              <a:rPr lang="sv-FI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Tamara Keskinen och Nina Söderman, Optima </a:t>
            </a:r>
          </a:p>
          <a:p>
            <a:r>
              <a:rPr lang="sv-FI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Tammerfors</a:t>
            </a:r>
            <a:r>
              <a:rPr lang="sv-FI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14.5.2019</a:t>
            </a:r>
            <a:endParaRPr lang="sv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fi-FI" dirty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2292" name="Päiväyksen paikkamerkki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E7EC35-AB1B-42A7-B03F-9D2A03F19824}" type="datetime1">
              <a:rPr lang="fi-FI"/>
              <a:pPr/>
              <a:t>7.5.2019</a:t>
            </a:fld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MIX-</a:t>
            </a:r>
            <a:r>
              <a:rPr lang="sv-SE" dirty="0" err="1" smtClean="0"/>
              <a:t>Hanke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lvl="0" indent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sv-FI" sz="28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ESF-projekt </a:t>
            </a:r>
            <a:endParaRPr lang="sv-FI" sz="28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FI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Koordinator: KPEDU</a:t>
            </a: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FI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Projekttid: 1.8.2017-31.06.2019 – ansökan om förlängning </a:t>
            </a:r>
            <a:r>
              <a:rPr lang="sv-FI" sz="28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pågår</a:t>
            </a:r>
            <a:endParaRPr lang="sv-FI" sz="28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sv-FI" sz="2800" u="sng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Temaområde</a:t>
            </a:r>
            <a:r>
              <a:rPr lang="sv-FI" sz="2800" u="sng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FI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Förbättring av tjänster som stöder övergångsfaser och jämlikhet inom utbildning.</a:t>
            </a:r>
          </a:p>
          <a:p>
            <a:endParaRPr lang="sv-FI" dirty="0" err="1"/>
          </a:p>
          <a:p>
            <a:endParaRPr lang="sv-FI" dirty="0" err="1"/>
          </a:p>
          <a:p>
            <a:endParaRPr lang="sv-FI" dirty="0">
              <a:ea typeface="ＭＳ Ｐゴシック"/>
            </a:endParaRPr>
          </a:p>
          <a:p>
            <a:pPr marL="0" indent="0">
              <a:buNone/>
            </a:pPr>
            <a:endParaRPr lang="sv-FI" dirty="0" err="1"/>
          </a:p>
          <a:p>
            <a:endParaRPr lang="sv-FI" dirty="0"/>
          </a:p>
          <a:p>
            <a:endParaRPr lang="sv-FI" dirty="0"/>
          </a:p>
          <a:p>
            <a:endParaRPr lang="sv-FI" dirty="0"/>
          </a:p>
          <a:p>
            <a:endParaRPr lang="sv-FI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4722-773A-470B-ABA2-BE6A1DCA7523}" type="datetime1">
              <a:rPr lang="fi-FI" smtClean="0"/>
              <a:pPr/>
              <a:t>7.5.2019</a:t>
            </a:fld>
            <a:endParaRPr lang="fi-FI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836712"/>
            <a:ext cx="689620" cy="76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3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7772400" cy="1470025"/>
          </a:xfrm>
        </p:spPr>
        <p:txBody>
          <a:bodyPr/>
          <a:lstStyle/>
          <a:p>
            <a:r>
              <a:rPr lang="sv-SE" dirty="0" smtClean="0">
                <a:cs typeface="Arial"/>
              </a:rPr>
              <a:t>Projektets målsättningar</a:t>
            </a:r>
            <a:endParaRPr lang="sv-SE" dirty="0">
              <a:cs typeface="Arial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9B09-5D71-4A17-9384-DD16D4F3FF51}" type="datetime1">
              <a:rPr lang="fi-FI" smtClean="0"/>
              <a:pPr/>
              <a:t>7.5.2019</a:t>
            </a:fld>
            <a:endParaRPr lang="fi-FI"/>
          </a:p>
        </p:txBody>
      </p:sp>
      <p:sp>
        <p:nvSpPr>
          <p:cNvPr id="5" name="textruta 4"/>
          <p:cNvSpPr txBox="1"/>
          <p:nvPr/>
        </p:nvSpPr>
        <p:spPr>
          <a:xfrm>
            <a:off x="884784" y="1268760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dirty="0"/>
              <a:t>F</a:t>
            </a:r>
            <a:r>
              <a:rPr lang="sv-FI" dirty="0" smtClean="0"/>
              <a:t>lerformsutbildning </a:t>
            </a:r>
            <a:r>
              <a:rPr lang="sv-FI" dirty="0"/>
              <a:t>med fokus på handledning av studerande i utsatt situation. Utbildningen sker som en processutbildning och stärker lärarens handledande roll. </a:t>
            </a:r>
            <a:endParaRPr lang="sv-FI" dirty="0" smtClean="0"/>
          </a:p>
          <a:p>
            <a:endParaRPr lang="sv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dirty="0"/>
              <a:t>K</a:t>
            </a:r>
            <a:r>
              <a:rPr lang="sv-FI" dirty="0" smtClean="0"/>
              <a:t>artlägga </a:t>
            </a:r>
            <a:r>
              <a:rPr lang="sv-FI" dirty="0"/>
              <a:t>studerandens behov av särskilt stöd. </a:t>
            </a:r>
            <a:r>
              <a:rPr lang="sv-FI" dirty="0" err="1"/>
              <a:t>Pilotera</a:t>
            </a:r>
            <a:r>
              <a:rPr lang="sv-FI" dirty="0"/>
              <a:t> nya former av flexibla </a:t>
            </a:r>
            <a:r>
              <a:rPr lang="sv-FI" dirty="0" err="1"/>
              <a:t>utbildningsstigar</a:t>
            </a:r>
            <a:r>
              <a:rPr lang="sv-FI" dirty="0"/>
              <a:t> för studerande i målgruppen</a:t>
            </a:r>
            <a:r>
              <a:rPr lang="sv-FI" dirty="0" smtClean="0"/>
              <a:t>. </a:t>
            </a:r>
          </a:p>
          <a:p>
            <a:endParaRPr lang="sv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dirty="0" smtClean="0"/>
              <a:t>Öka </a:t>
            </a:r>
            <a:r>
              <a:rPr lang="sv-FI" dirty="0"/>
              <a:t>arbetslivssamarbetet för att hitta nya individuella </a:t>
            </a:r>
            <a:r>
              <a:rPr lang="sv-FI" dirty="0" err="1"/>
              <a:t>utbildningsstigar</a:t>
            </a:r>
            <a:r>
              <a:rPr lang="sv-FI" dirty="0"/>
              <a:t> genom att utveckla arbetssätt för matchning av arbetsplatser. </a:t>
            </a:r>
            <a:endParaRPr lang="sv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dirty="0" smtClean="0"/>
              <a:t>Modeller </a:t>
            </a:r>
            <a:r>
              <a:rPr lang="sv-FI" dirty="0"/>
              <a:t>för intensifierat stöd under lärande i arbetet kartläggs och utarbetas. </a:t>
            </a:r>
          </a:p>
        </p:txBody>
      </p:sp>
    </p:spTree>
    <p:extLst>
      <p:ext uri="{BB962C8B-B14F-4D97-AF65-F5344CB8AC3E}">
        <p14:creationId xmlns:p14="http://schemas.microsoft.com/office/powerpoint/2010/main" val="293957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smtClean="0">
                <a:cs typeface="Arial"/>
              </a:rPr>
              <a:t>MIX-fortbildning</a:t>
            </a:r>
            <a:endParaRPr lang="sv-SE" sz="2800" dirty="0">
              <a:cs typeface="Arial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2069404"/>
            <a:ext cx="7571184" cy="3848559"/>
          </a:xfrm>
        </p:spPr>
        <p:txBody>
          <a:bodyPr/>
          <a:lstStyle/>
          <a:p>
            <a:endParaRPr lang="sv-FI" i="1" dirty="0" smtClean="0"/>
          </a:p>
          <a:p>
            <a:pPr marL="0" indent="0">
              <a:buNone/>
            </a:pPr>
            <a:endParaRPr lang="sv-FI" i="1" dirty="0"/>
          </a:p>
          <a:p>
            <a:r>
              <a:rPr lang="sv-FI" i="1" dirty="0" smtClean="0"/>
              <a:t>Identifiering </a:t>
            </a:r>
            <a:r>
              <a:rPr lang="sv-FI" i="1" dirty="0"/>
              <a:t>av stödbehov och kartläggning</a:t>
            </a:r>
            <a:endParaRPr lang="sv-FI" dirty="0"/>
          </a:p>
          <a:p>
            <a:r>
              <a:rPr lang="sv-FI" i="1" dirty="0" smtClean="0"/>
              <a:t>Nätverksarbete </a:t>
            </a:r>
            <a:r>
              <a:rPr lang="sv-FI" i="1" dirty="0"/>
              <a:t>och aktivering av stöd</a:t>
            </a:r>
            <a:endParaRPr lang="sv-FI" dirty="0"/>
          </a:p>
          <a:p>
            <a:r>
              <a:rPr lang="sv-FI" i="1" dirty="0"/>
              <a:t>H</a:t>
            </a:r>
            <a:r>
              <a:rPr lang="sv-FI" i="1" dirty="0" smtClean="0"/>
              <a:t>andledning </a:t>
            </a:r>
            <a:r>
              <a:rPr lang="sv-FI" i="1" dirty="0"/>
              <a:t>under UA</a:t>
            </a:r>
            <a:endParaRPr lang="sv-FI" dirty="0"/>
          </a:p>
          <a:p>
            <a:r>
              <a:rPr lang="sv-FI" i="1" dirty="0" smtClean="0"/>
              <a:t>Framtidsplaner</a:t>
            </a:r>
            <a:r>
              <a:rPr lang="sv-FI" i="1" dirty="0"/>
              <a:t>, alternativa lösningar efter studierna</a:t>
            </a:r>
            <a:endParaRPr lang="sv-FI" dirty="0"/>
          </a:p>
          <a:p>
            <a:endParaRPr lang="sv-FI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4722-773A-470B-ABA2-BE6A1DCA7523}" type="datetime1">
              <a:rPr lang="fi-FI" smtClean="0"/>
              <a:pPr/>
              <a:t>7.5.2019</a:t>
            </a:fld>
            <a:endParaRPr lang="fi-FI"/>
          </a:p>
        </p:txBody>
      </p:sp>
      <p:pic>
        <p:nvPicPr>
          <p:cNvPr id="5" name="Bildobjekt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13670"/>
            <a:ext cx="2303512" cy="230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9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02FA-C4C3-4CEF-A124-886DA85A0DA9}" type="datetime1">
              <a:rPr lang="fi-FI" smtClean="0"/>
              <a:t>7.5.2019</a:t>
            </a:fld>
            <a:endParaRPr lang="fi-FI"/>
          </a:p>
        </p:txBody>
      </p:sp>
      <p:sp>
        <p:nvSpPr>
          <p:cNvPr id="12" name="textruta 11"/>
          <p:cNvSpPr txBox="1"/>
          <p:nvPr/>
        </p:nvSpPr>
        <p:spPr>
          <a:xfrm>
            <a:off x="1403648" y="1772816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Kartläggningsblankett (länk)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Nätverkskarta (länk)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UA-stöd (länk UA-stöd kartläggning länk)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Alternativ efter avslutade studier (länk)</a:t>
            </a:r>
            <a:endParaRPr lang="sv-FI" dirty="0"/>
          </a:p>
        </p:txBody>
      </p:sp>
      <p:sp>
        <p:nvSpPr>
          <p:cNvPr id="14" name="Rubrik 1"/>
          <p:cNvSpPr txBox="1">
            <a:spLocks/>
          </p:cNvSpPr>
          <p:nvPr/>
        </p:nvSpPr>
        <p:spPr bwMode="auto">
          <a:xfrm>
            <a:off x="457200" y="33265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A9B923"/>
                </a:solidFill>
                <a:latin typeface="Arial"/>
                <a:ea typeface="ＭＳ Ｐゴシック" pitchFamily="75" charset="-128"/>
                <a:cs typeface="ＭＳ Ｐゴシック" pitchFamily="75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A9B923"/>
                </a:solidFill>
                <a:latin typeface="Arial" pitchFamily="75" charset="0"/>
                <a:ea typeface="ＭＳ Ｐゴシック" pitchFamily="75" charset="-128"/>
                <a:cs typeface="ＭＳ Ｐゴシック" pitchFamily="75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A9B923"/>
                </a:solidFill>
                <a:latin typeface="Arial" pitchFamily="75" charset="0"/>
                <a:ea typeface="ＭＳ Ｐゴシック" pitchFamily="75" charset="-128"/>
                <a:cs typeface="ＭＳ Ｐゴシック" pitchFamily="75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A9B923"/>
                </a:solidFill>
                <a:latin typeface="Arial" pitchFamily="75" charset="0"/>
                <a:ea typeface="ＭＳ Ｐゴシック" pitchFamily="75" charset="-128"/>
                <a:cs typeface="ＭＳ Ｐゴシック" pitchFamily="75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A9B923"/>
                </a:solidFill>
                <a:latin typeface="Arial" pitchFamily="75" charset="0"/>
                <a:ea typeface="ＭＳ Ｐゴシック" pitchFamily="75" charset="-128"/>
                <a:cs typeface="ＭＳ Ｐゴシック" pitchFamily="75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75" charset="0"/>
                <a:ea typeface="ＭＳ Ｐゴシック" pitchFamily="75" charset="-128"/>
                <a:cs typeface="ＭＳ Ｐゴシック" pitchFamily="7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75" charset="0"/>
                <a:ea typeface="ＭＳ Ｐゴシック" pitchFamily="75" charset="-128"/>
                <a:cs typeface="ＭＳ Ｐゴシック" pitchFamily="7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75" charset="0"/>
                <a:ea typeface="ＭＳ Ｐゴシック" pitchFamily="75" charset="-128"/>
                <a:cs typeface="ＭＳ Ｐゴシック" pitchFamily="7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75" charset="0"/>
                <a:ea typeface="ＭＳ Ｐゴシック" pitchFamily="75" charset="-128"/>
                <a:cs typeface="ＭＳ Ｐゴシック" pitchFamily="75" charset="-128"/>
              </a:defRPr>
            </a:lvl9pPr>
          </a:lstStyle>
          <a:p>
            <a:r>
              <a:rPr lang="sv-SE" dirty="0" smtClean="0">
                <a:cs typeface="Arial"/>
              </a:rPr>
              <a:t>Projektmaterial</a:t>
            </a:r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965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556646"/>
            <a:ext cx="6033864" cy="754063"/>
          </a:xfrm>
        </p:spPr>
        <p:txBody>
          <a:bodyPr/>
          <a:lstStyle/>
          <a:p>
            <a:r>
              <a:rPr lang="sv-SE" sz="2400" dirty="0" smtClean="0">
                <a:cs typeface="Arial"/>
              </a:rPr>
              <a:t>Case Markus 19 år: förslag till lösning?</a:t>
            </a:r>
            <a:endParaRPr lang="sv-SE" sz="2400" dirty="0">
              <a:cs typeface="Arial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4722-773A-470B-ABA2-BE6A1DCA7523}" type="datetime1">
              <a:rPr lang="fi-FI" smtClean="0"/>
              <a:pPr/>
              <a:t>7.5.2019</a:t>
            </a:fld>
            <a:endParaRPr lang="fi-FI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914400" y="1450295"/>
            <a:ext cx="8229600" cy="4525963"/>
          </a:xfrm>
        </p:spPr>
        <p:txBody>
          <a:bodyPr/>
          <a:lstStyle/>
          <a:p>
            <a:r>
              <a:rPr lang="sv-SE" dirty="0" smtClean="0"/>
              <a:t>Avbruten utbildning, fungerade inte i stor grupp</a:t>
            </a:r>
          </a:p>
          <a:p>
            <a:r>
              <a:rPr lang="sv-SE" dirty="0" smtClean="0"/>
              <a:t>Mellanår på </a:t>
            </a:r>
            <a:r>
              <a:rPr lang="sv-SE" dirty="0"/>
              <a:t>V</a:t>
            </a:r>
            <a:r>
              <a:rPr lang="sv-SE" dirty="0" smtClean="0"/>
              <a:t>alma </a:t>
            </a:r>
          </a:p>
          <a:p>
            <a:r>
              <a:rPr lang="sv-SE" dirty="0" smtClean="0"/>
              <a:t>Hittade under praktikperiod arbetsplats som fungerade</a:t>
            </a:r>
          </a:p>
          <a:p>
            <a:r>
              <a:rPr lang="sv-SE" dirty="0" smtClean="0"/>
              <a:t>Inledde läroavtal</a:t>
            </a:r>
          </a:p>
          <a:p>
            <a:r>
              <a:rPr lang="sv-SE" dirty="0" smtClean="0"/>
              <a:t>Fungerade hel hösttermin</a:t>
            </a:r>
          </a:p>
          <a:p>
            <a:r>
              <a:rPr lang="sv-SE" dirty="0" smtClean="0"/>
              <a:t>Svårigheter under våren; dataspel/dygnsrytm</a:t>
            </a:r>
          </a:p>
          <a:p>
            <a:r>
              <a:rPr lang="sv-SE" dirty="0" smtClean="0"/>
              <a:t>Arbetsgivaren tar kontakt till utbildningsanordnaren och vill avbryta/ha paus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892148196"/>
      </p:ext>
    </p:extLst>
  </p:cSld>
  <p:clrMapOvr>
    <a:masterClrMapping/>
  </p:clrMapOvr>
</p:sld>
</file>

<file path=ppt/theme/theme1.xml><?xml version="1.0" encoding="utf-8"?>
<a:theme xmlns:a="http://schemas.openxmlformats.org/drawingml/2006/main" name="uusi_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2B1D1146D74409E7A1C2623650CC5" ma:contentTypeVersion="3" ma:contentTypeDescription="Create a new document." ma:contentTypeScope="" ma:versionID="958d01ab1d2ae824cd7fb6d64187d47d">
  <xsd:schema xmlns:xsd="http://www.w3.org/2001/XMLSchema" xmlns:xs="http://www.w3.org/2001/XMLSchema" xmlns:p="http://schemas.microsoft.com/office/2006/metadata/properties" xmlns:ns2="1374d2c2-66e3-4078-9713-a05bd41fa8ab" targetNamespace="http://schemas.microsoft.com/office/2006/metadata/properties" ma:root="true" ma:fieldsID="5e4e1d858c8f37ebb160304ba0333ca9" ns2:_="">
    <xsd:import namespace="1374d2c2-66e3-4078-9713-a05bd41fa8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4d2c2-66e3-4078-9713-a05bd41fa8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Beskrivning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9B28E9-DF65-4F72-88CD-C4F0BC25CB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74d2c2-66e3-4078-9713-a05bd41fa8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19437F-C061-4580-9FF2-8703D585380F}">
  <ds:schemaRefs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1374d2c2-66e3-4078-9713-a05bd41fa8a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5E5F92-15D2-4F8F-997A-4FE6B62C84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uusi_pohja</Template>
  <TotalTime>3173</TotalTime>
  <Words>210</Words>
  <Application>Microsoft Office PowerPoint</Application>
  <PresentationFormat>Bildspel på skärmen (4:3)</PresentationFormat>
  <Paragraphs>50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uusi_pohja</vt:lpstr>
      <vt:lpstr>Hur kan vi handleda studerande som behöver alternativa lösningar?   Att känna igen och identifiera stödbehoven.  Förberedelser, handledningsmetoder och stödtjänster under studierna/utbildningsavtal. Framtidsplaner och alternativ för sysselsättning efter avslutade studier.</vt:lpstr>
      <vt:lpstr>MIX-Hanke</vt:lpstr>
      <vt:lpstr>Projektets målsättningar</vt:lpstr>
      <vt:lpstr>MIX-fortbildning</vt:lpstr>
      <vt:lpstr>PowerPoint-presentation</vt:lpstr>
      <vt:lpstr>Case Markus 19 år: förslag till lösning?</vt:lpstr>
    </vt:vector>
  </TitlesOfParts>
  <Company>Optima samkommun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Botten med Optimas logo och siluett som får användas av Optimas personal.</dc:title>
  <dc:creator>Harriet Granbacka</dc:creator>
  <cp:lastModifiedBy>Tamara Keskinen</cp:lastModifiedBy>
  <cp:revision>70</cp:revision>
  <dcterms:created xsi:type="dcterms:W3CDTF">2009-01-28T08:56:18Z</dcterms:created>
  <dcterms:modified xsi:type="dcterms:W3CDTF">2019-05-07T05:23:54Z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0x0101000262B1D1146D74409E7A1C2623650CC5</vt:lpwstr>
  </property>
  <property fmtid="{D5CDD505-2E9C-101B-9397-08002B2CF9AE}" pid="3" name="Order">
    <vt:r8>500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_SharedFileIndex">
    <vt:lpwstr/>
  </property>
  <property fmtid="{D5CDD505-2E9C-101B-9397-08002B2CF9AE}" pid="7" name="_SourceUrl">
    <vt:lpwstr/>
  </property>
</Properties>
</file>